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4/7/2024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68BE78-CE8B-8781-444E-5A0811F443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Die Götter von damals, die Götter von heute.</a:t>
            </a:r>
            <a:br>
              <a:rPr lang="de-DE" dirty="0"/>
            </a:br>
            <a:r>
              <a:rPr lang="de-DE" dirty="0"/>
              <a:t>Gottesbilder.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082A48F-0A6E-5197-F7D5-017AB7D301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Jesus Freaks Chemnitz, 07.04.2024</a:t>
            </a:r>
          </a:p>
        </p:txBody>
      </p:sp>
    </p:spTree>
    <p:extLst>
      <p:ext uri="{BB962C8B-B14F-4D97-AF65-F5344CB8AC3E}">
        <p14:creationId xmlns:p14="http://schemas.microsoft.com/office/powerpoint/2010/main" val="55865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CD1DD6-F1B0-E4E0-07C9-82572451D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Einleitung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168FE3-F67A-7FD6-CA5A-0638D366E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2.Mose 20,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 Und Gott redete alle diese Worte und sprach: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 Ich bin der HERR, dein Gott, der dich herausgeführt hat aus dem Land Ägypten, aus einem Sklavenhaus.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4553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DFB21-2F0E-5EC2-3D1C-6C80D5ABDA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sollst keine anderen Götter haben neben mir.</a:t>
            </a:r>
            <a:br>
              <a:rPr lang="de-DE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40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29B030F-BCA8-4AC3-A7C3-A3841BD4EB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2.Mose 20,3</a:t>
            </a:r>
          </a:p>
        </p:txBody>
      </p:sp>
    </p:spTree>
    <p:extLst>
      <p:ext uri="{BB962C8B-B14F-4D97-AF65-F5344CB8AC3E}">
        <p14:creationId xmlns:p14="http://schemas.microsoft.com/office/powerpoint/2010/main" val="4129887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93DA5F-AFF3-C443-86CC-0427B7285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3150845"/>
          </a:xfrm>
        </p:spPr>
        <p:txBody>
          <a:bodyPr/>
          <a:lstStyle/>
          <a:p>
            <a:r>
              <a:rPr lang="de-DE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sollst dir kein Gottesbild machen noch irgendein Abbild von etwas,</a:t>
            </a:r>
            <a:br>
              <a:rPr lang="de-DE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 oben im Himmel,</a:t>
            </a:r>
            <a:br>
              <a:rPr lang="de-DE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 unten auf der Erde oder was im Wasser unter der Erde ist.</a:t>
            </a:r>
            <a:br>
              <a:rPr lang="de-DE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40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B9D3DAB-3925-0274-C8AE-E4C006585F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2.Mose 20,4</a:t>
            </a:r>
          </a:p>
        </p:txBody>
      </p:sp>
    </p:spTree>
    <p:extLst>
      <p:ext uri="{BB962C8B-B14F-4D97-AF65-F5344CB8AC3E}">
        <p14:creationId xmlns:p14="http://schemas.microsoft.com/office/powerpoint/2010/main" val="2560401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2F850B-283C-E395-3621-BC9CA16B36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sollst dich nicht niederwerfen vor ihnen und ihnen nicht dienen…</a:t>
            </a:r>
            <a:br>
              <a:rPr lang="de-DE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40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8664C26-A737-FF1D-7D89-FC61FF0827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2.Mose 20,5</a:t>
            </a:r>
          </a:p>
        </p:txBody>
      </p:sp>
    </p:spTree>
    <p:extLst>
      <p:ext uri="{BB962C8B-B14F-4D97-AF65-F5344CB8AC3E}">
        <p14:creationId xmlns:p14="http://schemas.microsoft.com/office/powerpoint/2010/main" val="2067828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2E7EDB-DFF1-EBC8-967E-5FB3EABEA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Selbstreflexion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68C247-C03B-13DE-8655-0B03082CA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10000"/>
              </a:lnSpc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 ist dein Abgott und was brauchst du eigentlich, um ihn loszulassen?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Welche „Wahrheiten“ über Gott trägst du mit dir herum, ohne bisher gemerkt zu haben, dass es nur unvollständige Bilder sind?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8604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itierfähig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TM03457503[[fn=Zitierfähig]]</Template>
  <TotalTime>0</TotalTime>
  <Words>166</Words>
  <Application>Microsoft Office PowerPoint</Application>
  <PresentationFormat>Breitbild</PresentationFormat>
  <Paragraphs>16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Calibri</vt:lpstr>
      <vt:lpstr>Century Gothic</vt:lpstr>
      <vt:lpstr>Wingdings 2</vt:lpstr>
      <vt:lpstr>Zitierfähig</vt:lpstr>
      <vt:lpstr>Die Götter von damals, die Götter von heute. Gottesbilder.</vt:lpstr>
      <vt:lpstr>Einleitung</vt:lpstr>
      <vt:lpstr>Du sollst keine anderen Götter haben neben mir. </vt:lpstr>
      <vt:lpstr>Du sollst dir kein Gottesbild machen noch irgendein Abbild von etwas, was oben im Himmel, was unten auf der Erde oder was im Wasser unter der Erde ist. </vt:lpstr>
      <vt:lpstr>Du sollst dich nicht niederwerfen vor ihnen und ihnen nicht dienen… </vt:lpstr>
      <vt:lpstr>Selbstreflexion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Göttlich</dc:creator>
  <cp:lastModifiedBy>Martin Göttlich</cp:lastModifiedBy>
  <cp:revision>2</cp:revision>
  <dcterms:created xsi:type="dcterms:W3CDTF">2024-04-06T07:54:51Z</dcterms:created>
  <dcterms:modified xsi:type="dcterms:W3CDTF">2024-04-07T12:23:03Z</dcterms:modified>
</cp:coreProperties>
</file>